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2" d="100"/>
        <a:sy n="19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6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7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9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4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6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0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2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7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8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1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1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221A-1A62-402B-AF1C-E57A941D730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F3F3-C6C0-4F38-967E-1BE21E3A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" y="533400"/>
            <a:ext cx="6010275" cy="8077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268077" y="1293167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+3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878" y="2895600"/>
            <a:ext cx="14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4 points each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1021" y="5149334"/>
            <a:ext cx="14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4 points each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3" y="7400081"/>
            <a:ext cx="136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 point each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791200" y="7315200"/>
            <a:ext cx="7239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6365" y="431788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-2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52400" y="145946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-2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83403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Michael S. Schneider</a:t>
            </a:r>
          </a:p>
          <a:p>
            <a:pPr algn="ctr"/>
            <a:r>
              <a:rPr lang="en-US" dirty="0" smtClean="0"/>
              <a:t>www.constructingtheuniverse.com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2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581025"/>
            <a:ext cx="5905500" cy="7981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821" y="73860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5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821" y="142886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821" y="219086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813" y="434116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2" descr="D:\mss\Beginner's Guide\1\circle square tri areas.jpg"/>
          <p:cNvPicPr>
            <a:picLocks noChangeAspect="1" noChangeArrowheads="1"/>
          </p:cNvPicPr>
          <p:nvPr/>
        </p:nvPicPr>
        <p:blipFill rotWithShape="1">
          <a:blip r:embed="rId3" cstate="print"/>
          <a:srcRect l="65390" t="46781"/>
          <a:stretch/>
        </p:blipFill>
        <p:spPr bwMode="auto">
          <a:xfrm>
            <a:off x="5686814" y="1890532"/>
            <a:ext cx="1031324" cy="1081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51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14" y="433990"/>
            <a:ext cx="6019800" cy="8220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111" y="60736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259" y="147739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514" y="38862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59494"/>
            <a:ext cx="1436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5 for Almond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2604" y="4800600"/>
            <a:ext cx="12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4 for Petals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979" y="5715000"/>
            <a:ext cx="1224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3 for Lines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&amp; accuracy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3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" y="642937"/>
            <a:ext cx="5781675" cy="7858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457199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10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452" y="990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267599"/>
            <a:ext cx="5671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and so there are more ways to </a:t>
            </a:r>
            <a:r>
              <a:rPr lang="en-US" b="1" i="1" dirty="0" smtClean="0">
                <a:solidFill>
                  <a:srgbClr val="0070C0"/>
                </a:solidFill>
              </a:rPr>
              <a:t>divide</a:t>
            </a:r>
            <a:r>
              <a:rPr lang="en-US" b="1" dirty="0" smtClean="0">
                <a:solidFill>
                  <a:srgbClr val="0070C0"/>
                </a:solidFill>
              </a:rPr>
              <a:t> a dozen into parts.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Creates structurally strong shapes.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61975"/>
            <a:ext cx="5972175" cy="8020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01020" y="238588"/>
            <a:ext cx="14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3 points each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D:\mss\Beginner's Guide\4\Root Rects\A0 sheet and its subdivisi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4577" y="7993784"/>
            <a:ext cx="850431" cy="11430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8" t="5516" r="64556" b="69846"/>
          <a:stretch/>
        </p:blipFill>
        <p:spPr>
          <a:xfrm>
            <a:off x="5853426" y="5791200"/>
            <a:ext cx="937052" cy="1066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905" y="6921689"/>
            <a:ext cx="1072095" cy="107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Michael</cp:lastModifiedBy>
  <cp:revision>35</cp:revision>
  <dcterms:created xsi:type="dcterms:W3CDTF">2015-03-05T03:17:41Z</dcterms:created>
  <dcterms:modified xsi:type="dcterms:W3CDTF">2022-01-16T02:02:36Z</dcterms:modified>
</cp:coreProperties>
</file>